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6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934EB91-563E-4FD4-B16D-6F218FB30B59}">
          <p14:sldIdLst>
            <p14:sldId id="256"/>
            <p14:sldId id="257"/>
          </p14:sldIdLst>
        </p14:section>
        <p14:section name="Untitled Section" id="{E16B3A1A-C707-47F6-A765-28726ED5685C}">
          <p14:sldIdLst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25" autoAdjust="0"/>
    <p:restoredTop sz="94660"/>
  </p:normalViewPr>
  <p:slideViewPr>
    <p:cSldViewPr snapToGrid="0">
      <p:cViewPr varScale="1">
        <p:scale>
          <a:sx n="117" d="100"/>
          <a:sy n="117" d="100"/>
        </p:scale>
        <p:origin x="138" y="18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91088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54421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626809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27017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221117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16184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smtClean="0"/>
              <a:t>5/28/2021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46747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1432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5/28/2021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31520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47326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5/28/2021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50079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5/28/2021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89152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5/28/2021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14702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5/28/2021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90655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5/28/2021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9317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26632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5/28/2021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03742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  <p:sldLayoutId id="2147483700" r:id="rId14"/>
    <p:sldLayoutId id="2147483701" r:id="rId15"/>
    <p:sldLayoutId id="2147483702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4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2675" y="540191"/>
            <a:ext cx="8788096" cy="1096899"/>
          </a:xfrm>
        </p:spPr>
        <p:txBody>
          <a:bodyPr>
            <a:noAutofit/>
          </a:bodyPr>
          <a:lstStyle/>
          <a:p>
            <a:pPr algn="ctr"/>
            <a:r>
              <a:rPr lang="ru-RU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Московский государственный технический университет </a:t>
            </a:r>
            <a:br>
              <a:rPr lang="ru-RU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им. Н.Э. Баумана</a:t>
            </a:r>
            <a:r>
              <a:rPr 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Рисунок 10">
            <a:extLst>
              <a:ext uri="{FF2B5EF4-FFF2-40B4-BE49-F238E27FC236}">
                <a16:creationId xmlns:a16="http://schemas.microsoft.com/office/drawing/2014/main" id="{682731EF-A259-4115-9466-A2C6C95AFC7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69393" cy="1371600"/>
          </a:xfrm>
          <a:prstGeom prst="rect">
            <a:avLst/>
          </a:prstGeom>
        </p:spPr>
      </p:pic>
      <p:sp>
        <p:nvSpPr>
          <p:cNvPr id="5" name="Subtitle 2"/>
          <p:cNvSpPr txBox="1">
            <a:spLocks/>
          </p:cNvSpPr>
          <p:nvPr/>
        </p:nvSpPr>
        <p:spPr>
          <a:xfrm>
            <a:off x="2353432" y="1925398"/>
            <a:ext cx="8788096" cy="109689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Факультет «Машиностроительные технологии»</a:t>
            </a:r>
            <a:br>
              <a:rPr lang="ru-RU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Кафедра «Электронные технологии в машиностроении»</a:t>
            </a:r>
            <a:r>
              <a:rPr lang="en-US" sz="20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0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000" b="1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sz="2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353432" y="3022297"/>
            <a:ext cx="8349343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Отчёт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по 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дисциплине</a:t>
            </a:r>
            <a:b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«Анализ и синтез технических </a:t>
            </a:r>
            <a:r>
              <a:rPr lang="ru-RU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решений»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«Научно-исследовательская работа»</a:t>
            </a:r>
            <a:b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 тему:</a:t>
            </a:r>
            <a:b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«Микрофрезерный станок для фрезерования печатных плат»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8934450" y="5197065"/>
            <a:ext cx="290648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Выполнил: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Нгуен Ван Хоат</a:t>
            </a:r>
          </a:p>
          <a:p>
            <a:r>
              <a:rPr lang="ru-RU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Группа: МТ11-61Б</a:t>
            </a:r>
            <a:endParaRPr lang="ru-RU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Руководитель: Рябов </a:t>
            </a:r>
            <a:r>
              <a:rPr lang="ru-RU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В.Т.</a:t>
            </a:r>
          </a:p>
        </p:txBody>
      </p:sp>
    </p:spTree>
    <p:extLst>
      <p:ext uri="{BB962C8B-B14F-4D97-AF65-F5344CB8AC3E}">
        <p14:creationId xmlns:p14="http://schemas.microsoft.com/office/powerpoint/2010/main" val="2548709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7144" y="596446"/>
            <a:ext cx="9585173" cy="1320800"/>
          </a:xfrm>
        </p:spPr>
        <p:txBody>
          <a:bodyPr>
            <a:noAutofit/>
          </a:bodyPr>
          <a:lstStyle/>
          <a:p>
            <a:pPr lvl="0"/>
            <a:r>
              <a:rPr lang="en-US" sz="3200" b="1" i="1" dirty="0" err="1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Описание</a:t>
            </a:r>
            <a:r>
              <a:rPr lang="en-US" sz="3200" b="1" i="1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i="1" dirty="0" err="1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микроконтроллер</a:t>
            </a:r>
            <a:r>
              <a:rPr lang="en-US" sz="3200" b="1" i="1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i="1" dirty="0" err="1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семейства</a:t>
            </a:r>
            <a:r>
              <a:rPr lang="en-US" sz="3200" b="1" i="1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STM32</a:t>
            </a: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3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Content Placeholder 5" descr="https://voltiq.ru/wp-content/uploads/STM32F103C8T6-devboard-00.jpg"/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66610"/>
            <a:ext cx="2759529" cy="2716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https://voltiq.ru/wp-content/uploads/STM32F103C8T6-devboard-05.jp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9529" y="1645139"/>
            <a:ext cx="3159125" cy="315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 descr="STM32F103C8T6 распиновка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6880" y="1487796"/>
            <a:ext cx="5350584" cy="352444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Rectangle 9"/>
          <p:cNvSpPr/>
          <p:nvPr/>
        </p:nvSpPr>
        <p:spPr>
          <a:xfrm>
            <a:off x="3707727" y="5432362"/>
            <a:ext cx="37012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</a:rPr>
              <a:t>Отладочная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</a:rPr>
              <a:t>плата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 STM32F103C8T6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1321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0427" y="560615"/>
            <a:ext cx="9674980" cy="1320800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i="1" dirty="0" err="1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Описание</a:t>
            </a:r>
            <a:r>
              <a:rPr lang="en-US" b="1" i="1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i="1" dirty="0" err="1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микроконтроллер</a:t>
            </a:r>
            <a:r>
              <a:rPr lang="en-US" b="1" i="1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i="1" dirty="0" err="1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семейства</a:t>
            </a:r>
            <a:r>
              <a:rPr lang="en-US" b="1" i="1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STM32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81690" y="1221015"/>
            <a:ext cx="5972453" cy="458016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488894" y="5922220"/>
            <a:ext cx="43324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</a:rPr>
              <a:t>Периферийное устройство на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</a:rPr>
              <a:t>STM</a:t>
            </a: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</a:rPr>
              <a:t>32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F</a:t>
            </a: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</a:rPr>
              <a:t>103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8066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0040" y="438150"/>
            <a:ext cx="9642323" cy="1320800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i="1" dirty="0" err="1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Описание</a:t>
            </a:r>
            <a:r>
              <a:rPr lang="en-US" b="1" i="1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i="1" dirty="0" err="1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микроконтроллер</a:t>
            </a:r>
            <a:r>
              <a:rPr lang="en-US" b="1" i="1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i="1" dirty="0" err="1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семейства</a:t>
            </a:r>
            <a:r>
              <a:rPr lang="en-US" b="1" i="1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STM32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/>
          </a:p>
        </p:txBody>
      </p:sp>
      <p:pic>
        <p:nvPicPr>
          <p:cNvPr id="4" name="Content Placeholder 3" descr="Программатор ST-LINK v2 (STM8, STM32) купить в Северодвинске"/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474" y="1758950"/>
            <a:ext cx="3384941" cy="3400879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Create new STM32 project in Keil uVision 5 tutorial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2556" y="3140864"/>
            <a:ext cx="4371594" cy="2492493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STM32 + CMSIS + STM32CubeIDE / Хабр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8035" y="1126672"/>
            <a:ext cx="3144429" cy="2077354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Вышла Arduino IDE Pro (альфа-версия) » Digitrode.ru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5965" y="1126672"/>
            <a:ext cx="3142070" cy="2081892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ectangle 8"/>
          <p:cNvSpPr/>
          <p:nvPr/>
        </p:nvSpPr>
        <p:spPr>
          <a:xfrm>
            <a:off x="803338" y="5830027"/>
            <a:ext cx="27451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ea typeface="Calibri" panose="020F0502020204030204" pitchFamily="34" charset="0"/>
              </a:rPr>
              <a:t>ST-Link V2 </a:t>
            </a:r>
            <a:r>
              <a:rPr lang="en-US" i="1" dirty="0" err="1">
                <a:latin typeface="Times New Roman" panose="02020603050405020304" pitchFamily="18" charset="0"/>
                <a:ea typeface="Calibri" panose="020F0502020204030204" pitchFamily="34" charset="0"/>
              </a:rPr>
              <a:t>программатор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5972556" y="5830027"/>
            <a:ext cx="3655167" cy="4108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15000"/>
              </a:lnSpc>
              <a:spcAft>
                <a:spcPts val="800"/>
              </a:spcAft>
            </a:pPr>
            <a:r>
              <a:rPr lang="ru-RU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Программы для программирования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5366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591" y="650421"/>
            <a:ext cx="8596668" cy="786493"/>
          </a:xfrm>
        </p:spPr>
        <p:txBody>
          <a:bodyPr>
            <a:normAutofit fontScale="90000"/>
          </a:bodyPr>
          <a:lstStyle/>
          <a:p>
            <a:pPr algn="ctr"/>
            <a:r>
              <a:rPr lang="ru-RU" sz="3200" b="1" i="1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Программное обеспечение </a:t>
            </a:r>
            <a:r>
              <a:rPr lang="en-US" sz="3200" b="1" i="1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QT</a:t>
            </a: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3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Content Placeholder 7" descr="Qt Creator 4.8.1 X86/x64 - Integrated Development Environment For Desktop  And Mobile Applications. A2Z P30 Download Full Softwares, Games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791619" y="3311184"/>
            <a:ext cx="5969000" cy="33274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6"/>
          <p:cNvSpPr/>
          <p:nvPr/>
        </p:nvSpPr>
        <p:spPr>
          <a:xfrm>
            <a:off x="1227364" y="1411370"/>
            <a:ext cx="8871857" cy="17098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vi-VN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QT</a:t>
            </a:r>
            <a:r>
              <a:rPr lang="ru-RU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— кроссплатформенный фреймворк для разработки программного обеспечения на языке программирования C++. Есть также «привязки» ко многим другим языкам программирования: Python — PyQt, PySide; Ruby — QtRuby; Java — Qt Jambi; PHP — PHP-Qt и другие. 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9587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8691" y="310016"/>
            <a:ext cx="8596668" cy="939120"/>
          </a:xfrm>
        </p:spPr>
        <p:txBody>
          <a:bodyPr/>
          <a:lstStyle/>
          <a:p>
            <a:pPr algn="ctr"/>
            <a:r>
              <a:rPr lang="ru-RU" b="1" i="1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Программное обеспечение </a:t>
            </a:r>
            <a:r>
              <a:rPr lang="en-US" b="1" i="1" dirty="0" err="1" smtClean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QT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759278" y="1436914"/>
            <a:ext cx="10287000" cy="25408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ru-RU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Qt позволяет запускать написанное с его помощью программное обеспечение в большинстве современных операционных систем путём простой компиляции программы для каждой системы без изменения исходного кода. Включает в себя все основные классы, которые могут потребоваться при разработке прикладного программного обеспечения, начиная от элементов графического интерфейса и заканчивая классами для работы с сетью, базами данных и XML. Является полностью объектно-ориентированным, расширяемым и поддерживающим технику компонентного программирования.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5932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4436" y="625929"/>
            <a:ext cx="8596668" cy="810986"/>
          </a:xfrm>
        </p:spPr>
        <p:txBody>
          <a:bodyPr/>
          <a:lstStyle/>
          <a:p>
            <a:pPr algn="ctr"/>
            <a:r>
              <a:rPr lang="ru-RU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Заключение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2984" y="1850346"/>
            <a:ext cx="10499573" cy="3880773"/>
          </a:xfrm>
        </p:spPr>
        <p:txBody>
          <a:bodyPr>
            <a:noAutofit/>
          </a:bodyPr>
          <a:lstStyle/>
          <a:p>
            <a:pPr indent="360045" algn="just">
              <a:lnSpc>
                <a:spcPct val="150000"/>
              </a:lnSpc>
              <a:spcAft>
                <a:spcPts val="800"/>
              </a:spcAft>
            </a:pPr>
            <a:r>
              <a:rPr lang="ru-RU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 данной работе мы посмотрили конструкции МФС и типы и конструкции шаговых </a:t>
            </a:r>
            <a:r>
              <a:rPr lang="ru-RU" dirty="0" smtClean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двигателей.Отмечается,что </a:t>
            </a:r>
            <a:r>
              <a:rPr lang="ru-RU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семейство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STM</a:t>
            </a:r>
            <a:r>
              <a:rPr lang="ru-RU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32 является одной из самых популярных контроллеров в мире. Он применяется в многих областях, например в автомобильной электронике, промышленной автоматике, для оборудования для беспроводной связи и т.д. </a:t>
            </a:r>
            <a:endParaRPr lang="ru-RU" dirty="0" smtClean="0">
              <a:solidFill>
                <a:schemeClr val="tx1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360045" algn="just">
              <a:lnSpc>
                <a:spcPct val="150000"/>
              </a:lnSpc>
              <a:spcAft>
                <a:spcPts val="800"/>
              </a:spcAft>
            </a:pPr>
            <a:r>
              <a:rPr lang="ru-RU" dirty="0" smtClean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 </a:t>
            </a:r>
            <a:r>
              <a:rPr lang="ru-RU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конце работы мы познакомились с программой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QT</a:t>
            </a:r>
            <a:r>
              <a:rPr lang="ru-RU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Для изучения программирования этой программы нам надо прочитать примеры и уроки для программиорования и особенно изучать Объектно-ориентированное программирование на базе 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ru-RU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++.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8868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64324" y="2771317"/>
            <a:ext cx="8911687" cy="1280890"/>
          </a:xfrm>
        </p:spPr>
        <p:txBody>
          <a:bodyPr>
            <a:normAutofit/>
          </a:bodyPr>
          <a:lstStyle/>
          <a:p>
            <a:pPr algn="ctr"/>
            <a:r>
              <a:rPr lang="ru-RU" sz="4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Спасибо за внимание!</a:t>
            </a:r>
            <a:endParaRPr lang="en-US" sz="4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7365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461657" y="658586"/>
            <a:ext cx="3992335" cy="917121"/>
          </a:xfrm>
        </p:spPr>
        <p:txBody>
          <a:bodyPr>
            <a:normAutofit/>
          </a:bodyPr>
          <a:lstStyle/>
          <a:p>
            <a:pPr algn="ctr"/>
            <a:r>
              <a:rPr lang="ru-RU" sz="4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Задача</a:t>
            </a:r>
            <a:endParaRPr lang="en-US" sz="4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ru-RU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Изучить типы и конструкции шаговых двигателей.</a:t>
            </a:r>
            <a:endParaRPr lang="en-US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ru-RU" sz="2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Изучение МФС с ЧПУ</a:t>
            </a:r>
            <a:r>
              <a:rPr lang="en-US" sz="2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sz="22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200" dirty="0" smtClean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Аппаратное </a:t>
            </a:r>
            <a:r>
              <a:rPr lang="ru-RU" sz="22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устройство стенда «Микрофрезерный станок с ЧПУ</a:t>
            </a:r>
            <a:r>
              <a:rPr lang="ru-RU" sz="2200" dirty="0" smtClean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»</a:t>
            </a:r>
            <a:r>
              <a:rPr lang="en-US" sz="2200" dirty="0" smtClean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lvl="0"/>
            <a:r>
              <a:rPr lang="ru-RU" altLang="en-US" sz="22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Описание микроконтроллер семейства </a:t>
            </a:r>
            <a:r>
              <a:rPr lang="en-US" altLang="en-US" sz="22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STM</a:t>
            </a:r>
            <a:r>
              <a:rPr lang="ru-RU" altLang="en-US" sz="2200" dirty="0" smtClean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32</a:t>
            </a:r>
            <a:r>
              <a:rPr lang="en-US" altLang="en-US" sz="2200" dirty="0" smtClean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lvl="0"/>
            <a:r>
              <a:rPr lang="ru-RU" altLang="en-US" sz="2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Программное обеспечение </a:t>
            </a:r>
            <a:r>
              <a:rPr lang="en-US" altLang="en-US" sz="2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QT.</a:t>
            </a:r>
            <a:endParaRPr lang="en-US" altLang="en-US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3560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0042" y="723900"/>
            <a:ext cx="8596668" cy="1357993"/>
          </a:xfrm>
        </p:spPr>
        <p:txBody>
          <a:bodyPr>
            <a:normAutofit/>
          </a:bodyPr>
          <a:lstStyle/>
          <a:p>
            <a:pPr algn="ctr"/>
            <a:r>
              <a:rPr lang="ru-RU" sz="3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Шаговые двигатели</a:t>
            </a:r>
            <a:r>
              <a:rPr lang="en-US" sz="3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3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448734" y="1836964"/>
            <a:ext cx="9748458" cy="1910443"/>
          </a:xfrm>
        </p:spPr>
        <p:txBody>
          <a:bodyPr/>
          <a:lstStyle/>
          <a:p>
            <a:pPr algn="just">
              <a:lnSpc>
                <a:spcPct val="150000"/>
              </a:lnSpc>
            </a:pPr>
            <a:r>
              <a:rPr lang="ru-RU" b="1" i="1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Шаговый двигатель</a:t>
            </a:r>
            <a:r>
              <a:rPr lang="en-AU" b="1" i="1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AU" i="1" dirty="0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i="1" dirty="0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Stepper motor</a:t>
            </a:r>
            <a:r>
              <a:rPr lang="ru-RU" i="1" dirty="0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ru-RU" dirty="0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lang="ru-RU" dirty="0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это вращающийся электродвигатель с дискретными угловыми перемещениями ротора, осуществляемыми за счет импульсов сигнала </a:t>
            </a:r>
            <a:r>
              <a:rPr lang="ru-RU" dirty="0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управления</a:t>
            </a:r>
            <a:r>
              <a:rPr lang="en-US" dirty="0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ru-RU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dirty="0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Отличительной особенностью шагового двигателя является дискретное вращение, при котором заданному числу импульсов соответствует определенное число совершаемых шагов.</a:t>
            </a:r>
            <a:endParaRPr lang="en-US" dirty="0" smtClean="0">
              <a:solidFill>
                <a:srgbClr val="000000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endParaRPr lang="en-US" dirty="0"/>
          </a:p>
        </p:txBody>
      </p:sp>
      <p:pic>
        <p:nvPicPr>
          <p:cNvPr id="9" name="Picture 2" descr="ACT 34HS1456: Hybrid stepper motor NEMA 34, 1.8 °, 5.6 A, 2.8 V at reichelt  elektroni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1287" y="3747407"/>
            <a:ext cx="3116779" cy="2449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8725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82671"/>
          </a:xfrm>
        </p:spPr>
        <p:txBody>
          <a:bodyPr>
            <a:normAutofit fontScale="90000"/>
          </a:bodyPr>
          <a:lstStyle/>
          <a:p>
            <a:r>
              <a:rPr lang="ru-RU" b="1" i="1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Типы и конструкции шаговых двигателей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7963" y="1540103"/>
            <a:ext cx="8596668" cy="3880773"/>
          </a:xfrm>
        </p:spPr>
        <p:txBody>
          <a:bodyPr/>
          <a:lstStyle/>
          <a:p>
            <a:pPr algn="ctr"/>
            <a:r>
              <a:rPr lang="ru-RU" sz="2000" b="1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Виды ШД по типу ротора</a:t>
            </a:r>
            <a:endParaRPr lang="en-US" sz="2000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677334" y="5236210"/>
            <a:ext cx="38635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Двигатель с постоянными магнитами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4975668" y="5236210"/>
            <a:ext cx="54914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Двигатель с переменным магнитным сопротивлением</a:t>
            </a:r>
            <a:endParaRPr lang="en-US" dirty="0"/>
          </a:p>
        </p:txBody>
      </p:sp>
      <p:pic>
        <p:nvPicPr>
          <p:cNvPr id="12" name="What is a Stepper Motor and How it Works_ (online-video-cutter.com)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04158" y="2585929"/>
            <a:ext cx="4271021" cy="2402449"/>
          </a:xfrm>
          <a:prstGeom prst="rect">
            <a:avLst/>
          </a:prstGeom>
        </p:spPr>
      </p:pic>
      <p:pic>
        <p:nvPicPr>
          <p:cNvPr id="13" name="How does a Stepper Motor work (online-video-cutter.com)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543550" y="2585929"/>
            <a:ext cx="4271020" cy="2402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9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278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1278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6467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10" repeatCount="indefinite" fill="remove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80000">
                <p:cTn id="16" repeatCount="indefinite" fill="remove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452941" y="454478"/>
            <a:ext cx="8596668" cy="682671"/>
          </a:xfrm>
        </p:spPr>
        <p:txBody>
          <a:bodyPr>
            <a:normAutofit fontScale="90000"/>
          </a:bodyPr>
          <a:lstStyle/>
          <a:p>
            <a:r>
              <a:rPr lang="ru-RU" b="1" i="1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Типы и конструкции шаговых двигателей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pic>
        <p:nvPicPr>
          <p:cNvPr id="5" name="Content Placeholder 4"/>
          <p:cNvPicPr>
            <a:picLocks noGrp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384287" y="2313196"/>
            <a:ext cx="4593205" cy="2339294"/>
          </a:xfrm>
          <a:prstGeom prst="rect">
            <a:avLst/>
          </a:prstGeom>
        </p:spPr>
      </p:pic>
      <p:pic>
        <p:nvPicPr>
          <p:cNvPr id="6" name="How does a Stepper Motor work _ (online-video-cutter.com) (1)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977491" y="2208449"/>
            <a:ext cx="4531179" cy="254878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696692" y="5167171"/>
            <a:ext cx="2561599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8600" marR="0" algn="ctr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</a:pPr>
            <a:r>
              <a:rPr lang="ru-RU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Гибридный двигатель</a:t>
            </a:r>
            <a:endParaRPr lang="en-US" sz="1050" i="1" dirty="0">
              <a:solidFill>
                <a:srgbClr val="44546A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5206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03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0913" y="585107"/>
            <a:ext cx="8596668" cy="639536"/>
          </a:xfrm>
        </p:spPr>
        <p:txBody>
          <a:bodyPr>
            <a:normAutofit/>
          </a:bodyPr>
          <a:lstStyle/>
          <a:p>
            <a:r>
              <a:rPr lang="ru-RU" sz="3200" b="1" i="1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Типы и конструкции шаговых двигателей</a:t>
            </a:r>
            <a:endParaRPr lang="en-US" sz="3200" i="1" dirty="0"/>
          </a:p>
        </p:txBody>
      </p:sp>
      <p:pic>
        <p:nvPicPr>
          <p:cNvPr id="6" name="Content Placeholder 5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765" y="2422070"/>
            <a:ext cx="6854713" cy="276536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239109" y="1464718"/>
            <a:ext cx="7100207" cy="3886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ru-RU" b="1" i="1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Виды ШД по типу соединения электромагнитов статора</a:t>
            </a:r>
            <a:endParaRPr lang="en-US" sz="1200" b="1" i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178295" y="5252748"/>
            <a:ext cx="50026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Биполярный двигатель и униполярный двигатель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5386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1634" y="487136"/>
            <a:ext cx="9715802" cy="696685"/>
          </a:xfrm>
        </p:spPr>
        <p:txBody>
          <a:bodyPr>
            <a:normAutofit fontScale="90000"/>
          </a:bodyPr>
          <a:lstStyle/>
          <a:p>
            <a:r>
              <a:rPr lang="en-US" b="1" i="1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Описание</a:t>
            </a:r>
            <a:r>
              <a:rPr lang="en-US" b="1" i="1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b="1" i="1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микрофрезерного</a:t>
            </a:r>
            <a:r>
              <a:rPr lang="en-US" b="1" i="1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b="1" i="1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станка</a:t>
            </a:r>
            <a:r>
              <a:rPr lang="en-US" b="1" i="1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b="1" i="1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на</a:t>
            </a:r>
            <a:r>
              <a:rPr lang="en-US" b="1" i="1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b="1" i="1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базе</a:t>
            </a:r>
            <a:r>
              <a:rPr lang="en-US" b="1" i="1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STM32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Content Placeholder 6" descr="Фрезерный станок для печатных плат | Пикабу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475" y="2143506"/>
            <a:ext cx="3944711" cy="326941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ectangle 8"/>
          <p:cNvSpPr/>
          <p:nvPr/>
        </p:nvSpPr>
        <p:spPr>
          <a:xfrm>
            <a:off x="432707" y="1245551"/>
            <a:ext cx="9576708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0215" algn="just">
              <a:lnSpc>
                <a:spcPct val="150000"/>
              </a:lnSpc>
              <a:spcAft>
                <a:spcPts val="800"/>
              </a:spcAft>
            </a:pP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МФС с ЧПУ предназначен для фрезерования фасонных поверхностей, тел вращения металлических и других заготовок, а также для сверления в них отверстий с высокой точностью. 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321476" y="5546663"/>
            <a:ext cx="40427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</a:rPr>
              <a:t>Фрезерный станок для печатных плат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5477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48934" y="1809525"/>
            <a:ext cx="8596668" cy="3880773"/>
          </a:xfrm>
        </p:spPr>
        <p:txBody>
          <a:bodyPr/>
          <a:lstStyle/>
          <a:p>
            <a:r>
              <a:rPr lang="ru-RU" b="1" i="1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Контроллер </a:t>
            </a:r>
            <a:r>
              <a:rPr lang="en-US" b="1" i="1" dirty="0" err="1" smtClean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STM</a:t>
            </a:r>
            <a:r>
              <a:rPr lang="ru-RU" b="1" i="1" dirty="0" smtClean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32</a:t>
            </a:r>
          </a:p>
          <a:p>
            <a:r>
              <a:rPr lang="ru-RU" b="1" i="1" dirty="0">
                <a:solidFill>
                  <a:schemeClr val="tx1"/>
                </a:solidFill>
                <a:latin typeface="Times New Roman" panose="02020603050405020304" pitchFamily="18" charset="0"/>
              </a:rPr>
              <a:t>Шаговый </a:t>
            </a:r>
            <a:r>
              <a:rPr lang="ru-RU" b="1" i="1" dirty="0" smtClean="0">
                <a:solidFill>
                  <a:schemeClr val="tx1"/>
                </a:solidFill>
                <a:latin typeface="Times New Roman" panose="02020603050405020304" pitchFamily="18" charset="0"/>
              </a:rPr>
              <a:t>двигатель</a:t>
            </a:r>
          </a:p>
          <a:p>
            <a:r>
              <a:rPr lang="ru-RU" b="1" i="1" dirty="0" smtClean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Датчик </a:t>
            </a:r>
            <a:r>
              <a:rPr lang="ru-RU" b="1" i="1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угла </a:t>
            </a:r>
            <a:r>
              <a:rPr lang="ru-RU" b="1" i="1" dirty="0" smtClean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поворота</a:t>
            </a:r>
          </a:p>
          <a:p>
            <a:r>
              <a:rPr lang="ru-RU" b="1" i="1" dirty="0">
                <a:solidFill>
                  <a:schemeClr val="tx1"/>
                </a:solidFill>
                <a:latin typeface="Times New Roman" panose="02020603050405020304" pitchFamily="18" charset="0"/>
              </a:rPr>
              <a:t>Шпиндель</a:t>
            </a:r>
            <a:endParaRPr lang="ru-RU" b="1" i="1" dirty="0" smtClean="0">
              <a:solidFill>
                <a:schemeClr val="tx1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b="1" i="1" dirty="0" smtClean="0">
                <a:solidFill>
                  <a:schemeClr val="tx1"/>
                </a:solidFill>
                <a:latin typeface="Times New Roman" panose="02020603050405020304" pitchFamily="18" charset="0"/>
              </a:rPr>
              <a:t>Персональный компьютер</a:t>
            </a:r>
          </a:p>
          <a:p>
            <a:r>
              <a:rPr lang="ru-RU" b="1" i="1" dirty="0">
                <a:solidFill>
                  <a:schemeClr val="tx1"/>
                </a:solidFill>
                <a:latin typeface="Times New Roman" panose="02020603050405020304" pitchFamily="18" charset="0"/>
              </a:rPr>
              <a:t>Блок </a:t>
            </a:r>
            <a:r>
              <a:rPr lang="ru-RU" b="1" i="1" dirty="0" smtClean="0">
                <a:solidFill>
                  <a:schemeClr val="tx1"/>
                </a:solidFill>
                <a:latin typeface="Times New Roman" panose="02020603050405020304" pitchFamily="18" charset="0"/>
              </a:rPr>
              <a:t>питания</a:t>
            </a:r>
          </a:p>
          <a:p>
            <a:r>
              <a:rPr lang="ru-RU" b="1" i="1" dirty="0">
                <a:solidFill>
                  <a:schemeClr val="tx1"/>
                </a:solidFill>
                <a:latin typeface="Times New Roman" panose="02020603050405020304" pitchFamily="18" charset="0"/>
              </a:rPr>
              <a:t>Драйвер шаговых </a:t>
            </a:r>
            <a:r>
              <a:rPr lang="ru-RU" b="1" i="1" dirty="0" smtClean="0">
                <a:solidFill>
                  <a:schemeClr val="tx1"/>
                </a:solidFill>
                <a:latin typeface="Times New Roman" panose="02020603050405020304" pitchFamily="18" charset="0"/>
              </a:rPr>
              <a:t>двигателей</a:t>
            </a:r>
          </a:p>
          <a:p>
            <a:r>
              <a:rPr lang="ru-RU" b="1" i="1" dirty="0">
                <a:solidFill>
                  <a:schemeClr val="tx1"/>
                </a:solidFill>
                <a:latin typeface="Times New Roman" panose="02020603050405020304" pitchFamily="18" charset="0"/>
              </a:rPr>
              <a:t>Коммутационная </a:t>
            </a:r>
            <a:r>
              <a:rPr lang="ru-RU" b="1" i="1" dirty="0" smtClean="0">
                <a:solidFill>
                  <a:schemeClr val="tx1"/>
                </a:solidFill>
                <a:latin typeface="Times New Roman" panose="02020603050405020304" pitchFamily="18" charset="0"/>
              </a:rPr>
              <a:t>плата</a:t>
            </a:r>
          </a:p>
          <a:p>
            <a:r>
              <a:rPr lang="ru-RU" b="1" i="1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Блок питания шпиндельной головки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673627" y="835869"/>
            <a:ext cx="29841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b="1" i="1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Основные элементы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25621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10401602" cy="1320800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i="1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Аппаратное</a:t>
            </a:r>
            <a:r>
              <a:rPr lang="en-US" b="1" i="1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b="1" i="1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устройство</a:t>
            </a:r>
            <a:r>
              <a:rPr lang="en-US" b="1" i="1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b="1" i="1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стенда</a:t>
            </a:r>
            <a:r>
              <a:rPr lang="en-US" b="1" i="1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ru-RU" b="1" i="1" dirty="0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/>
            </a:r>
            <a:br>
              <a:rPr lang="ru-RU" b="1" i="1" dirty="0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</a:br>
            <a:r>
              <a:rPr lang="en-US" b="1" i="1" dirty="0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«</a:t>
            </a:r>
            <a:r>
              <a:rPr lang="en-US" b="1" i="1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Микрофрезерный</a:t>
            </a:r>
            <a:r>
              <a:rPr lang="en-US" b="1" i="1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b="1" i="1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станок</a:t>
            </a:r>
            <a:r>
              <a:rPr lang="en-US" b="1" i="1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с </a:t>
            </a:r>
            <a:r>
              <a:rPr lang="en-US" b="1" i="1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ЧПУ</a:t>
            </a:r>
            <a:r>
              <a:rPr lang="en-US" b="1" i="1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».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pic>
        <p:nvPicPr>
          <p:cNvPr id="6" name="Рисунок 2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989" y="2473779"/>
            <a:ext cx="4801498" cy="367438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559879" y="2302329"/>
            <a:ext cx="6506935" cy="3736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Персональный компьютер.</a:t>
            </a:r>
            <a:endParaRPr lang="en-US" sz="16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Узловой контроллер.</a:t>
            </a:r>
            <a:endParaRPr lang="en-US" sz="16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R="0" lvl="1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ru-RU" sz="16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2.1. Микропроцессорная </a:t>
            </a: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плата.</a:t>
            </a:r>
            <a:endParaRPr lang="en-US" sz="16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R="0" lvl="1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ru-RU" sz="16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2.2. Плата </a:t>
            </a: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программируемого ввода-вывода </a:t>
            </a:r>
            <a:r>
              <a:rPr lang="en-US" sz="16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FastwelUNIOxx</a:t>
            </a: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-5 </a:t>
            </a:r>
            <a:endParaRPr lang="ru-RU" sz="1600" dirty="0" smtClean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R="0" lvl="1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ru-RU" sz="16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2.3.  Видеоадаптер </a:t>
            </a:r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Octagon</a:t>
            </a: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5420 (формат </a:t>
            </a:r>
            <a:r>
              <a:rPr lang="en-US" sz="16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MicroPC</a:t>
            </a: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).</a:t>
            </a:r>
            <a:endParaRPr lang="en-US" sz="16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R="0" lvl="1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ru-RU" sz="16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2.4.Клеммные </a:t>
            </a: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платы </a:t>
            </a:r>
            <a:r>
              <a:rPr lang="en-US" sz="16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Fastwel</a:t>
            </a:r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TBI</a:t>
            </a: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-24/0</a:t>
            </a:r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(2 шт., монтаж на </a:t>
            </a:r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DIN</a:t>
            </a: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-рейку).</a:t>
            </a:r>
            <a:endParaRPr lang="en-US" sz="16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R="0" lvl="1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ru-RU" sz="16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2.5. Клеммные </a:t>
            </a: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платы </a:t>
            </a:r>
            <a:r>
              <a:rPr lang="en-US" sz="16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Fastwel</a:t>
            </a:r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TBI</a:t>
            </a: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0/24</a:t>
            </a:r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(2 шт., монтаж на </a:t>
            </a:r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DIN</a:t>
            </a: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-рейку).</a:t>
            </a:r>
            <a:endParaRPr lang="en-US" sz="16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Координатный стол.</a:t>
            </a:r>
            <a:endParaRPr lang="en-US" sz="16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R="0" lvl="1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ru-RU" sz="16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3.1. Шаговые </a:t>
            </a: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двигатели по координатам </a:t>
            </a:r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и </a:t>
            </a:r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16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R="0" lvl="1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ru-RU" sz="16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3.2. Шаговый </a:t>
            </a: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двигатель по координате </a:t>
            </a:r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16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1600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3.3. </a:t>
            </a:r>
            <a:r>
              <a:rPr lang="en-US" sz="1600" dirty="0" err="1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Инкрементный</a:t>
            </a:r>
            <a:r>
              <a:rPr lang="en-US" sz="1600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энкодер</a:t>
            </a: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2981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281</TotalTime>
  <Words>529</Words>
  <Application>Microsoft Office PowerPoint</Application>
  <PresentationFormat>Widescreen</PresentationFormat>
  <Paragraphs>64</Paragraphs>
  <Slides>16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Calibri</vt:lpstr>
      <vt:lpstr>Times New Roman</vt:lpstr>
      <vt:lpstr>Trebuchet MS</vt:lpstr>
      <vt:lpstr>Wingdings 3</vt:lpstr>
      <vt:lpstr>Facet</vt:lpstr>
      <vt:lpstr>PowerPoint Presentation</vt:lpstr>
      <vt:lpstr>Задача</vt:lpstr>
      <vt:lpstr>Шаговые двигатели </vt:lpstr>
      <vt:lpstr>Типы и конструкции шаговых двигателей </vt:lpstr>
      <vt:lpstr>Типы и конструкции шаговых двигателей </vt:lpstr>
      <vt:lpstr>Типы и конструкции шаговых двигателей</vt:lpstr>
      <vt:lpstr>Описание микрофрезерного станка на базе STM32 </vt:lpstr>
      <vt:lpstr>PowerPoint Presentation</vt:lpstr>
      <vt:lpstr>Аппаратное устройство стенда  «Микрофрезерный станок с ЧПУ». </vt:lpstr>
      <vt:lpstr>Описание микроконтроллер семейства STM32 </vt:lpstr>
      <vt:lpstr>Описание микроконтроллер семейства STM32 </vt:lpstr>
      <vt:lpstr>Описание микроконтроллер семейства STM32 </vt:lpstr>
      <vt:lpstr>Программное обеспечение QT </vt:lpstr>
      <vt:lpstr>Программное обеспечение QT</vt:lpstr>
      <vt:lpstr>Заключение</vt:lpstr>
      <vt:lpstr>Спасибо за внимание!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Nguyễn Văn Khoát</dc:creator>
  <cp:lastModifiedBy>Nguyễn Văn Khoát</cp:lastModifiedBy>
  <cp:revision>17</cp:revision>
  <dcterms:created xsi:type="dcterms:W3CDTF">2021-05-26T09:56:07Z</dcterms:created>
  <dcterms:modified xsi:type="dcterms:W3CDTF">2021-05-28T10:29:03Z</dcterms:modified>
</cp:coreProperties>
</file>